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google.ch/url?sa=i&amp;url=https://circuitdigest.com/microcontroller-projects/arduino-based-morse-code-generator&amp;psig=AOvVaw2TjUAyy7Qzbfs5f2YYkR-u&amp;ust=1583169627885000&amp;source=images&amp;cd=vfe&amp;ved=0CAIQjRxqFwoTCJjXjNTk-ecCFQAAAAAdAAAAABBw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google.ch/url?sa=i&amp;url=https://www.spidersweb.pl/2013/07/telegraf-odchodzi-w-zapomnienie.html&amp;psig=AOvVaw1x5pEu1prLbZrdNkR9QnnS&amp;ust=1583169444019000&amp;source=images&amp;cd=vfe&amp;ved=0CAIQjRxqFwoTCPjlw4Xk-ecCFQAAAAAdAAAAABA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>
                <a:latin typeface="SimSun" panose="02010600030101010101" pitchFamily="2" charset="-122"/>
                <a:ea typeface="SimSun" panose="02010600030101010101" pitchFamily="2" charset="-122"/>
              </a:rPr>
              <a:t>Samuel morse</a:t>
            </a:r>
            <a:endParaRPr lang="de-CH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3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98">
        <p:fade/>
      </p:transition>
    </mc:Choice>
    <mc:Fallback xmlns="">
      <p:transition spd="med" advTm="70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SimSun" panose="02010600030101010101" pitchFamily="2" charset="-122"/>
                <a:ea typeface="SimSun" panose="02010600030101010101" pitchFamily="2" charset="-122"/>
              </a:rPr>
              <a:t>Inhaltsverzeichnis</a:t>
            </a:r>
            <a:endParaRPr lang="de-CH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BIOGRAFIE</a:t>
            </a:r>
          </a:p>
          <a:p>
            <a:r>
              <a:rPr lang="de-CH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WIE FUNKTIONIERT DIE TELEGRAFIE?</a:t>
            </a:r>
            <a:endParaRPr lang="de-CH" sz="28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de-CH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HEUTE NOCH IN GEBRAUCH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81">
        <p:fade/>
      </p:transition>
    </mc:Choice>
    <mc:Fallback xmlns="">
      <p:transition spd="med" advTm="73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SimSun" panose="02010600030101010101" pitchFamily="2" charset="-122"/>
                <a:ea typeface="SimSun" panose="02010600030101010101" pitchFamily="2" charset="-122"/>
              </a:rPr>
              <a:t>Biografie</a:t>
            </a:r>
            <a:endParaRPr lang="de-CH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93" y="1234701"/>
            <a:ext cx="9078439" cy="5106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0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6619">
        <p:fade/>
      </p:transition>
    </mc:Choice>
    <mc:Fallback>
      <p:transition spd="med" advTm="1366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SimSun" panose="02010600030101010101" pitchFamily="2" charset="-122"/>
                <a:ea typeface="SimSun" panose="02010600030101010101" pitchFamily="2" charset="-122"/>
              </a:rPr>
              <a:t>Wie funktioniert die Telegrafie?</a:t>
            </a:r>
            <a:endParaRPr lang="de-CH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Bild 2" descr="Bildergebnis für erster telegraph">
            <a:hlinkClick r:id="rId4" tgtFrame="&quot;_blank&quot;"/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330360"/>
            <a:ext cx="4463143" cy="2908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Bild 8" descr="Bildergebnis für morse code">
            <a:hlinkClick r:id="rId6" tgtFrame="&quot;_blank&quot;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1073" r="915" b="1332"/>
          <a:stretch/>
        </p:blipFill>
        <p:spPr bwMode="auto">
          <a:xfrm>
            <a:off x="6480856" y="2330360"/>
            <a:ext cx="5275716" cy="2908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4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464">
        <p:fade/>
      </p:transition>
    </mc:Choice>
    <mc:Fallback xmlns="">
      <p:transition spd="med" advTm="354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SimSun" panose="02010600030101010101" pitchFamily="2" charset="-122"/>
                <a:ea typeface="SimSun" panose="02010600030101010101" pitchFamily="2" charset="-122"/>
              </a:rPr>
              <a:t>Heute noch in gebrauch</a:t>
            </a:r>
            <a:endParaRPr lang="de-CH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7566"/>
          <a:stretch/>
        </p:blipFill>
        <p:spPr>
          <a:xfrm>
            <a:off x="685801" y="2483995"/>
            <a:ext cx="5786780" cy="309863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43" y="2461274"/>
            <a:ext cx="3144073" cy="314407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6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535">
        <p:fade/>
      </p:transition>
    </mc:Choice>
    <mc:Fallback xmlns="">
      <p:transition spd="med" advTm="145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>
                <a:latin typeface="SimSun" panose="02010600030101010101" pitchFamily="2" charset="-122"/>
                <a:ea typeface="SimSun" panose="02010600030101010101" pitchFamily="2" charset="-122"/>
              </a:rPr>
              <a:t>Danke zum zuhören</a:t>
            </a:r>
            <a:endParaRPr lang="de-CH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>
                <a:latin typeface="SimSun" panose="02010600030101010101" pitchFamily="2" charset="-122"/>
                <a:ea typeface="SimSun" panose="02010600030101010101" pitchFamily="2" charset="-122"/>
              </a:rPr>
              <a:t>Und Ich hoffe es hat euch gefallen</a:t>
            </a:r>
            <a:endParaRPr lang="de-CH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821">
        <p:fade/>
      </p:transition>
    </mc:Choice>
    <mc:Fallback xmlns="">
      <p:transition spd="med" advTm="68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394F1A207627448F8BB1101E62576F" ma:contentTypeVersion="9" ma:contentTypeDescription="Ein neues Dokument erstellen." ma:contentTypeScope="" ma:versionID="3c30fb51fbfc3792fce0253ca4928324">
  <xsd:schema xmlns:xsd="http://www.w3.org/2001/XMLSchema" xmlns:xs="http://www.w3.org/2001/XMLSchema" xmlns:p="http://schemas.microsoft.com/office/2006/metadata/properties" xmlns:ns2="06030f90-8885-4006-b502-7f0b2591d24d" targetNamespace="http://schemas.microsoft.com/office/2006/metadata/properties" ma:root="true" ma:fieldsID="3392eea4e37bb3fd50a26b5e41c99d52" ns2:_="">
    <xsd:import namespace="06030f90-8885-4006-b502-7f0b2591d24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30f90-8885-4006-b502-7f0b2591d24d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06030f90-8885-4006-b502-7f0b2591d24d" xsi:nil="true"/>
  </documentManagement>
</p:properties>
</file>

<file path=customXml/itemProps1.xml><?xml version="1.0" encoding="utf-8"?>
<ds:datastoreItem xmlns:ds="http://schemas.openxmlformats.org/officeDocument/2006/customXml" ds:itemID="{5CD91DEA-0CCC-4A4F-9F3A-88C204169C29}"/>
</file>

<file path=customXml/itemProps2.xml><?xml version="1.0" encoding="utf-8"?>
<ds:datastoreItem xmlns:ds="http://schemas.openxmlformats.org/officeDocument/2006/customXml" ds:itemID="{666EC6C3-94FA-4E3E-AC4E-65D18D9D8406}"/>
</file>

<file path=customXml/itemProps3.xml><?xml version="1.0" encoding="utf-8"?>
<ds:datastoreItem xmlns:ds="http://schemas.openxmlformats.org/officeDocument/2006/customXml" ds:itemID="{F2B1B7B9-6D6E-421D-B68B-EF5C3662BA4D}"/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TM03457452[[fn=Himmel]]</Template>
  <TotalTime>0</TotalTime>
  <Words>33</Words>
  <Application>Microsoft Office PowerPoint</Application>
  <PresentationFormat>Breitbild</PresentationFormat>
  <Paragraphs>10</Paragraphs>
  <Slides>6</Slides>
  <Notes>0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SimSun</vt:lpstr>
      <vt:lpstr>Arial</vt:lpstr>
      <vt:lpstr>Calibri</vt:lpstr>
      <vt:lpstr>Calibri Light</vt:lpstr>
      <vt:lpstr>Himmel</vt:lpstr>
      <vt:lpstr>Samuel morse</vt:lpstr>
      <vt:lpstr>Inhaltsverzeichnis</vt:lpstr>
      <vt:lpstr>Biografie</vt:lpstr>
      <vt:lpstr>Wie funktioniert die Telegrafie?</vt:lpstr>
      <vt:lpstr>Heute noch in gebrauch</vt:lpstr>
      <vt:lpstr>Danke zum zuhören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Samuel morse</dc:title>
  <dc:creator>Test</dc:creator>
  <cp:lastModifiedBy>Alina Schwander</cp:lastModifiedBy>
  <cp:revision>14</cp:revision>
  <dcterms:created xsi:type="dcterms:W3CDTF">2020-03-04T06:42:23Z</dcterms:created>
  <dcterms:modified xsi:type="dcterms:W3CDTF">2020-04-14T09:22:17Z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0x010100AF394F1A207627448F8BB1101E62576F</vt:lpwstr>
  </property>
</Properties>
</file>