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57" r:id="rId4"/>
    <p:sldId id="260" r:id="rId5"/>
    <p:sldId id="262" r:id="rId6"/>
    <p:sldId id="263" r:id="rId7"/>
    <p:sldId id="269" r:id="rId8"/>
    <p:sldId id="266" r:id="rId9"/>
    <p:sldId id="267" r:id="rId10"/>
    <p:sldId id="268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F5F5F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700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183DA73-D00F-4278-9C46-F308AAADA96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704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807C846-BE36-4B63-A188-930B649A464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6928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6B6BC239-36D2-48E2-99B2-D8806B02B6D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9817B-C2BC-41FC-A8E7-552C768C80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339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8FB00-561E-43AC-B7C0-31FEE7A4AB2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998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BBEE4-4860-4E80-82BF-C4FE08BF2EF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14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3772C-DA14-4E89-B1B7-90E163BD1AC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108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ABD91-B9EE-4C4C-BC1E-D592F614B6D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71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121F-6725-4610-AAAA-9FD0895A858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572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C8F2C-920E-42D6-9B62-7A750FE122C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3269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771D6-C845-4033-B6E5-87C2332088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39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6DF20-C18C-4899-BF25-33E461B179D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770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8D8F1-4792-4C84-AEB5-C23E1DB71BA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738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de-DE" altLang="de-DE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de-DE" altLang="de-DE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5BA0F3B5-0207-4D74-B35C-69980BB7B00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608484"/>
            <a:ext cx="7924800" cy="1752600"/>
          </a:xfrm>
        </p:spPr>
        <p:txBody>
          <a:bodyPr/>
          <a:lstStyle/>
          <a:p>
            <a:r>
              <a:rPr lang="de-DE" altLang="de-DE" sz="6600" b="1" dirty="0">
                <a:latin typeface="Tempus Sans ITC" panose="04020404030D07020202" pitchFamily="82" charset="0"/>
              </a:rPr>
              <a:t>Alessandro Volta</a:t>
            </a:r>
            <a:endParaRPr lang="de-DE" altLang="de-DE" sz="3500" b="1" dirty="0">
              <a:latin typeface="Tempus Sans ITC" panose="04020404030D07020202" pitchFamily="82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204864"/>
            <a:ext cx="7776864" cy="4392488"/>
          </a:xfrm>
        </p:spPr>
        <p:txBody>
          <a:bodyPr/>
          <a:lstStyle/>
          <a:p>
            <a:endParaRPr lang="de-DE" altLang="de-DE" sz="1500" dirty="0"/>
          </a:p>
          <a:p>
            <a:endParaRPr lang="de-DE" altLang="de-DE" sz="1500" dirty="0"/>
          </a:p>
          <a:p>
            <a:endParaRPr lang="de-DE" altLang="de-DE" sz="1500" dirty="0"/>
          </a:p>
          <a:p>
            <a:endParaRPr lang="de-DE" altLang="de-DE" sz="1500" dirty="0"/>
          </a:p>
          <a:p>
            <a:endParaRPr lang="de-DE" altLang="de-DE" sz="1500" dirty="0"/>
          </a:p>
          <a:p>
            <a:endParaRPr lang="de-DE" altLang="de-DE" sz="1500" dirty="0"/>
          </a:p>
          <a:p>
            <a:endParaRPr lang="de-DE" altLang="de-DE" sz="1500" dirty="0"/>
          </a:p>
          <a:p>
            <a:endParaRPr lang="de-DE" altLang="de-DE" sz="1500" dirty="0"/>
          </a:p>
          <a:p>
            <a:endParaRPr lang="de-DE" altLang="de-DE" sz="1500" dirty="0"/>
          </a:p>
          <a:p>
            <a:endParaRPr lang="de-DE" altLang="de-DE" sz="1500" dirty="0"/>
          </a:p>
          <a:p>
            <a:endParaRPr lang="de-DE" altLang="de-DE" sz="1500" dirty="0"/>
          </a:p>
          <a:p>
            <a:endParaRPr lang="de-DE" altLang="de-DE" sz="1500" dirty="0"/>
          </a:p>
          <a:p>
            <a:endParaRPr lang="de-DE" altLang="de-DE" sz="1500" dirty="0"/>
          </a:p>
          <a:p>
            <a:endParaRPr lang="de-DE" altLang="de-DE" sz="1500" dirty="0"/>
          </a:p>
          <a:p>
            <a:r>
              <a:rPr lang="de-DE" altLang="de-DE" sz="2200" i="0" dirty="0">
                <a:latin typeface="Tempus Sans ITC" panose="04020404030D07020202" pitchFamily="82" charset="0"/>
              </a:rPr>
              <a:t>von Loris Bowee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67" y="2204864"/>
            <a:ext cx="392626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F96A51F-31A2-44C8-B361-7FA398668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801">
        <p14:gallery dir="l"/>
      </p:transition>
    </mc:Choice>
    <mc:Fallback>
      <p:transition spd="slow" advTm="88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2BE88-9BC0-49E0-AA36-F9F38AE0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>
                <a:latin typeface="Tempus Sans ITC" panose="04020404030D07020202" pitchFamily="82" charset="0"/>
              </a:rPr>
              <a:t>Was hat Alessandro Volta erfunden?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0E8C8F-5E2A-46DE-A510-6FB98D4E2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3200" dirty="0">
                <a:latin typeface="Tempus Sans ITC" panose="04020404030D07020202" pitchFamily="82" charset="0"/>
              </a:rPr>
              <a:t>A) Batterie</a:t>
            </a:r>
          </a:p>
          <a:p>
            <a:pPr marL="0" indent="0">
              <a:buNone/>
            </a:pPr>
            <a:r>
              <a:rPr lang="de-CH" sz="3200" dirty="0">
                <a:latin typeface="Tempus Sans ITC" panose="04020404030D07020202" pitchFamily="82" charset="0"/>
              </a:rPr>
              <a:t>B) Glühbirne</a:t>
            </a:r>
          </a:p>
          <a:p>
            <a:pPr marL="0" indent="0">
              <a:buNone/>
            </a:pPr>
            <a:r>
              <a:rPr lang="de-CH" sz="3200" dirty="0">
                <a:latin typeface="Tempus Sans ITC" panose="04020404030D07020202" pitchFamily="82" charset="0"/>
              </a:rPr>
              <a:t>C) Elektrizität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D363DE4-A3C3-4B64-824D-52B6C31CFE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823">
        <p14:gallery dir="l"/>
      </p:transition>
    </mc:Choice>
    <mc:Fallback>
      <p:transition spd="slow" advTm="88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5656" y="1124744"/>
            <a:ext cx="6477000" cy="2376264"/>
          </a:xfrm>
        </p:spPr>
        <p:txBody>
          <a:bodyPr/>
          <a:lstStyle/>
          <a:p>
            <a:r>
              <a:rPr lang="de-CH" sz="5400" b="1" dirty="0">
                <a:latin typeface="Tempus Sans ITC" panose="04020404030D07020202" pitchFamily="82" charset="0"/>
              </a:rPr>
              <a:t>Vielen Dank fürs</a:t>
            </a:r>
            <a:br>
              <a:rPr lang="de-CH" sz="5400" b="1" dirty="0">
                <a:latin typeface="Tempus Sans ITC" panose="04020404030D07020202" pitchFamily="82" charset="0"/>
              </a:rPr>
            </a:br>
            <a:br>
              <a:rPr lang="de-CH" sz="5400" b="1" dirty="0">
                <a:latin typeface="Tempus Sans ITC" panose="04020404030D07020202" pitchFamily="82" charset="0"/>
              </a:rPr>
            </a:br>
            <a:r>
              <a:rPr lang="de-CH" sz="5400" b="1" dirty="0">
                <a:latin typeface="Tempus Sans ITC" panose="04020404030D07020202" pitchFamily="82" charset="0"/>
              </a:rPr>
              <a:t> zuhören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574D6F9-F4C1-4AB3-BDD2-4D4E2F5D44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5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763">
        <p14:gallery dir="l"/>
      </p:transition>
    </mc:Choice>
    <mc:Fallback>
      <p:transition spd="slow" advTm="47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5400" b="1" dirty="0">
                <a:latin typeface="Tempus Sans ITC" panose="04020404030D07020202" pitchFamily="82" charset="0"/>
              </a:rPr>
              <a:t>Inhalts Verzeichnis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5085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CH" sz="3200" dirty="0">
                <a:latin typeface="Tempus Sans ITC" panose="04020404030D07020202" pitchFamily="82" charset="0"/>
              </a:rPr>
              <a:t>Steckbrief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3200" dirty="0">
                <a:latin typeface="Tempus Sans ITC" panose="04020404030D07020202" pitchFamily="82" charset="0"/>
              </a:rPr>
              <a:t>Erfindung und Entwicklung des Elektrophors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3200" dirty="0">
                <a:latin typeface="Tempus Sans ITC" panose="04020404030D07020202" pitchFamily="82" charset="0"/>
              </a:rPr>
              <a:t> Erfindung Volta Pistole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3200" dirty="0">
                <a:latin typeface="Tempus Sans ITC" panose="04020404030D07020202" pitchFamily="82" charset="0"/>
              </a:rPr>
              <a:t>Entwicklung der Volta Säule/Batterie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3200">
                <a:latin typeface="Tempus Sans ITC" panose="04020404030D07020202" pitchFamily="82" charset="0"/>
              </a:rPr>
              <a:t>Quiz</a:t>
            </a:r>
            <a:endParaRPr lang="de-CH" sz="3200" dirty="0">
              <a:latin typeface="Tempus Sans ITC" panose="04020404030D07020202" pitchFamily="82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354D4B1-9B12-496F-B380-529FF535E2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4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8209">
        <p14:gallery dir="l"/>
      </p:transition>
    </mc:Choice>
    <mc:Fallback>
      <p:transition spd="slow" advTm="182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63575"/>
            <a:ext cx="9144000" cy="1298575"/>
          </a:xfrm>
        </p:spPr>
        <p:txBody>
          <a:bodyPr/>
          <a:lstStyle/>
          <a:p>
            <a:r>
              <a:rPr lang="de-DE" altLang="de-DE" sz="5400" b="1" dirty="0">
                <a:latin typeface="Tempus Sans ITC" panose="04020404030D07020202" pitchFamily="82" charset="0"/>
              </a:rPr>
              <a:t>Steckbrief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2132856"/>
            <a:ext cx="4860032" cy="388843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de-DE" altLang="de-DE" sz="2200" dirty="0">
              <a:latin typeface="Tempus Sans ITC" panose="04020404030D07020202" pitchFamily="82" charset="0"/>
            </a:endParaRPr>
          </a:p>
          <a:p>
            <a:pPr>
              <a:buFont typeface="Wingdings" pitchFamily="2" charset="2"/>
              <a:buNone/>
            </a:pPr>
            <a:endParaRPr lang="de-DE" altLang="de-DE" sz="3200" b="1" dirty="0">
              <a:latin typeface="Tempus Sans ITC" panose="04020404030D07020202" pitchFamily="82" charset="0"/>
            </a:endParaRPr>
          </a:p>
          <a:p>
            <a:pPr>
              <a:buFont typeface="Wingdings" pitchFamily="2" charset="2"/>
              <a:buNone/>
            </a:pPr>
            <a:r>
              <a:rPr lang="de-DE" altLang="de-DE" sz="3200" b="1" dirty="0">
                <a:latin typeface="Tempus Sans ITC" panose="04020404030D07020202" pitchFamily="82" charset="0"/>
              </a:rPr>
              <a:t>Geburt:</a:t>
            </a:r>
            <a:r>
              <a:rPr lang="de-DE" altLang="de-DE" sz="3200" dirty="0">
                <a:latin typeface="Tempus Sans ITC" panose="04020404030D07020202" pitchFamily="82" charset="0"/>
              </a:rPr>
              <a:t> 18. Februar 1745</a:t>
            </a:r>
          </a:p>
          <a:p>
            <a:pPr>
              <a:buFont typeface="Wingdings" pitchFamily="2" charset="2"/>
              <a:buNone/>
            </a:pPr>
            <a:r>
              <a:rPr lang="de-DE" altLang="de-DE" sz="3200" b="1" dirty="0">
                <a:latin typeface="Tempus Sans ITC" panose="04020404030D07020202" pitchFamily="82" charset="0"/>
              </a:rPr>
              <a:t>Tod:</a:t>
            </a:r>
            <a:r>
              <a:rPr lang="de-DE" altLang="de-DE" sz="3200" dirty="0">
                <a:latin typeface="Tempus Sans ITC" panose="04020404030D07020202" pitchFamily="82" charset="0"/>
              </a:rPr>
              <a:t> 5. März 1827</a:t>
            </a:r>
          </a:p>
          <a:p>
            <a:pPr>
              <a:buFont typeface="Wingdings" pitchFamily="2" charset="2"/>
              <a:buNone/>
            </a:pPr>
            <a:r>
              <a:rPr lang="de-DE" altLang="de-DE" sz="3200" b="1" dirty="0">
                <a:latin typeface="Tempus Sans ITC" panose="04020404030D07020202" pitchFamily="82" charset="0"/>
              </a:rPr>
              <a:t>Nationalität:</a:t>
            </a:r>
            <a:r>
              <a:rPr lang="de-DE" altLang="de-DE" sz="3200" dirty="0">
                <a:latin typeface="Tempus Sans ITC" panose="04020404030D07020202" pitchFamily="82" charset="0"/>
              </a:rPr>
              <a:t> Italien</a:t>
            </a:r>
          </a:p>
          <a:p>
            <a:pPr>
              <a:buFont typeface="Wingdings" pitchFamily="2" charset="2"/>
              <a:buNone/>
            </a:pPr>
            <a:r>
              <a:rPr lang="de-DE" altLang="de-DE" sz="3200" b="1" dirty="0">
                <a:latin typeface="Tempus Sans ITC" panose="04020404030D07020202" pitchFamily="82" charset="0"/>
              </a:rPr>
              <a:t>Beruf:</a:t>
            </a:r>
            <a:r>
              <a:rPr lang="de-DE" altLang="de-DE" sz="3200" dirty="0">
                <a:latin typeface="Tempus Sans ITC" panose="04020404030D07020202" pitchFamily="82" charset="0"/>
              </a:rPr>
              <a:t> Physiker</a:t>
            </a:r>
          </a:p>
          <a:p>
            <a:pPr>
              <a:buFont typeface="Wingdings" pitchFamily="2" charset="2"/>
              <a:buNone/>
            </a:pPr>
            <a:endParaRPr lang="de-DE" altLang="de-DE" dirty="0">
              <a:latin typeface="Tempus Sans ITC" panose="04020404030D070202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3119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B63B89E-3910-4F11-8CE3-F24725332A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9320">
        <p14:gallery dir="l"/>
      </p:transition>
    </mc:Choice>
    <mc:Fallback>
      <p:transition spd="slow" advTm="193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914400"/>
          </a:xfrm>
        </p:spPr>
        <p:txBody>
          <a:bodyPr/>
          <a:lstStyle/>
          <a:p>
            <a:r>
              <a:rPr lang="de-DE" altLang="de-DE" sz="5400" b="1" dirty="0">
                <a:latin typeface="Tempus Sans ITC" panose="04020404030D07020202" pitchFamily="82" charset="0"/>
              </a:rPr>
              <a:t>Erfindung und Entwicklung des Elektrophors</a:t>
            </a:r>
          </a:p>
        </p:txBody>
      </p:sp>
      <p:sp>
        <p:nvSpPr>
          <p:cNvPr id="2" name="Rechteck 1"/>
          <p:cNvSpPr/>
          <p:nvPr/>
        </p:nvSpPr>
        <p:spPr>
          <a:xfrm>
            <a:off x="1367644" y="1916832"/>
            <a:ext cx="6408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  <a:latin typeface="Tempus Sans ITC" panose="04020404030D07020202" pitchFamily="82" charset="0"/>
              </a:rPr>
              <a:t>. </a:t>
            </a:r>
            <a:r>
              <a:rPr lang="de-CH" sz="2200" b="1" dirty="0">
                <a:solidFill>
                  <a:schemeClr val="tx2"/>
                </a:solidFill>
                <a:latin typeface="Tempus Sans ITC" panose="04020404030D07020202" pitchFamily="82" charset="0"/>
              </a:rPr>
              <a:t>Diese Erfindung machte Alessandro Volta berühmt.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589951" cy="369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742F4DC-39CB-44D8-A453-DE95966FE2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4136">
        <p14:gallery dir="l"/>
      </p:transition>
    </mc:Choice>
    <mc:Fallback>
      <p:transition spd="slow" advTm="34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9144000" cy="914400"/>
          </a:xfrm>
        </p:spPr>
        <p:txBody>
          <a:bodyPr/>
          <a:lstStyle/>
          <a:p>
            <a:r>
              <a:rPr lang="de-DE" altLang="de-DE" sz="5400" b="1" dirty="0">
                <a:latin typeface="Tempus Sans ITC" panose="04020404030D07020202" pitchFamily="82" charset="0"/>
              </a:rPr>
              <a:t>Erfindung Volta Pistole</a:t>
            </a:r>
          </a:p>
        </p:txBody>
      </p:sp>
      <p:sp>
        <p:nvSpPr>
          <p:cNvPr id="2" name="Rechteck 1"/>
          <p:cNvSpPr/>
          <p:nvPr/>
        </p:nvSpPr>
        <p:spPr>
          <a:xfrm>
            <a:off x="2286000" y="282883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  <a:latin typeface="Tempus Sans ITC" panose="04020404030D07020202" pitchFamily="82" charset="0"/>
              </a:rPr>
              <a:t>1776 entzündete Volta Methan Gas und stellt fest, dass dadurch elektrische Funken entstanden. Die Volta Pistole ist das heutige Gasfeuerzeug.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93D1A05-93D2-4992-A281-C00DACCB9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1806">
        <p14:gallery dir="l"/>
      </p:transition>
    </mc:Choice>
    <mc:Fallback>
      <p:transition spd="slow" advTm="218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382000" cy="1066800"/>
          </a:xfrm>
        </p:spPr>
        <p:txBody>
          <a:bodyPr/>
          <a:lstStyle/>
          <a:p>
            <a:r>
              <a:rPr lang="de-DE" altLang="de-DE" sz="5400" b="1" dirty="0">
                <a:latin typeface="Tempus Sans ITC" panose="04020404030D07020202" pitchFamily="82" charset="0"/>
              </a:rPr>
              <a:t>Entwicklung der Volta Säule/Batterie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47826"/>
            <a:ext cx="34190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3C9C3DB-F437-423B-B57D-7D16F2E9E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5" y="2420888"/>
            <a:ext cx="4106843" cy="2664296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103D41D-ED7A-412F-BF78-B5005B46C6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1125">
        <p14:gallery dir="l"/>
      </p:transition>
    </mc:Choice>
    <mc:Fallback>
      <p:transition spd="slow" advTm="411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544FA-AB7B-49EE-B082-6ED0F314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6000" dirty="0">
                <a:latin typeface="Tempus Sans ITC" panose="04020404030D07020202" pitchFamily="82" charset="0"/>
              </a:rPr>
              <a:t>Quiz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DAD104-CEDA-416A-A998-7D9E93065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2000" dirty="0">
                <a:latin typeface="Tempus Sans ITC" panose="04020404030D07020202" pitchFamily="82" charset="0"/>
              </a:rPr>
              <a:t>?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ACC69A1-B038-48ED-BBB4-2D66360B4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310">
        <p14:gallery dir="l"/>
      </p:transition>
    </mc:Choice>
    <mc:Fallback>
      <p:transition spd="slow" advTm="33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B7AE5-0142-4003-830D-31D4B0AE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500" dirty="0">
                <a:latin typeface="Tempus Sans ITC" panose="04020404030D07020202" pitchFamily="82" charset="0"/>
              </a:rPr>
              <a:t>Wie alt wurde Alessandro Volta?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B26782-36CF-45A9-80D3-BB1D08993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3200" dirty="0">
                <a:latin typeface="Tempus Sans ITC" panose="04020404030D07020202" pitchFamily="82" charset="0"/>
              </a:rPr>
              <a:t>A) 85 Jahre</a:t>
            </a:r>
          </a:p>
          <a:p>
            <a:pPr marL="0" indent="0">
              <a:buNone/>
            </a:pPr>
            <a:r>
              <a:rPr lang="de-CH" sz="3200" dirty="0">
                <a:latin typeface="Tempus Sans ITC" panose="04020404030D07020202" pitchFamily="82" charset="0"/>
              </a:rPr>
              <a:t>B) 83 Jahre</a:t>
            </a:r>
          </a:p>
          <a:p>
            <a:pPr marL="0" indent="0">
              <a:buNone/>
            </a:pPr>
            <a:r>
              <a:rPr lang="de-CH" sz="3200" dirty="0">
                <a:latin typeface="Tempus Sans ITC" panose="04020404030D07020202" pitchFamily="82" charset="0"/>
              </a:rPr>
              <a:t>C) 82 Jahre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2362A06-1DEF-4D41-B7B0-A6F68CAC3E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5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292">
        <p14:gallery dir="l"/>
      </p:transition>
    </mc:Choice>
    <mc:Fallback>
      <p:transition spd="slow" advTm="102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D5D06-6999-4BBF-BC1C-35B868045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>
                <a:latin typeface="Tempus Sans ITC" panose="04020404030D07020202" pitchFamily="82" charset="0"/>
              </a:rPr>
              <a:t>Was war Alessandro Volt von Beruf?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9C47B3-C18B-4EC1-BCE4-218CAD514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3200" dirty="0">
                <a:latin typeface="Tempus Sans ITC" panose="04020404030D07020202" pitchFamily="82" charset="0"/>
              </a:rPr>
              <a:t>A) Chemiker</a:t>
            </a:r>
          </a:p>
          <a:p>
            <a:pPr marL="0" indent="0">
              <a:buNone/>
            </a:pPr>
            <a:r>
              <a:rPr lang="de-CH" sz="3200" dirty="0">
                <a:latin typeface="Tempus Sans ITC" panose="04020404030D07020202" pitchFamily="82" charset="0"/>
              </a:rPr>
              <a:t>B) Elektriker</a:t>
            </a:r>
          </a:p>
          <a:p>
            <a:pPr marL="0" indent="0">
              <a:buNone/>
            </a:pPr>
            <a:r>
              <a:rPr lang="de-CH" sz="3200" dirty="0">
                <a:latin typeface="Tempus Sans ITC" panose="04020404030D07020202" pitchFamily="82" charset="0"/>
              </a:rPr>
              <a:t>C) Physiker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A664B8B-1CA5-4323-B284-C2A126F77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5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358">
        <p14:gallery dir="l"/>
      </p:transition>
    </mc:Choice>
    <mc:Fallback>
      <p:transition spd="slow" advTm="9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esentation for science fair project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394F1A207627448F8BB1101E62576F" ma:contentTypeVersion="9" ma:contentTypeDescription="Ein neues Dokument erstellen." ma:contentTypeScope="" ma:versionID="3c30fb51fbfc3792fce0253ca4928324">
  <xsd:schema xmlns:xsd="http://www.w3.org/2001/XMLSchema" xmlns:xs="http://www.w3.org/2001/XMLSchema" xmlns:p="http://schemas.microsoft.com/office/2006/metadata/properties" xmlns:ns2="06030f90-8885-4006-b502-7f0b2591d24d" targetNamespace="http://schemas.microsoft.com/office/2006/metadata/properties" ma:root="true" ma:fieldsID="3392eea4e37bb3fd50a26b5e41c99d52" ns2:_="">
    <xsd:import namespace="06030f90-8885-4006-b502-7f0b2591d24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30f90-8885-4006-b502-7f0b2591d24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06030f90-8885-4006-b502-7f0b2591d24d" xsi:nil="true"/>
  </documentManagement>
</p:properties>
</file>

<file path=customXml/itemProps1.xml><?xml version="1.0" encoding="utf-8"?>
<ds:datastoreItem xmlns:ds="http://schemas.openxmlformats.org/officeDocument/2006/customXml" ds:itemID="{84DBC2B2-BB43-4CC8-AF18-FC79A7A1EE32}"/>
</file>

<file path=customXml/itemProps2.xml><?xml version="1.0" encoding="utf-8"?>
<ds:datastoreItem xmlns:ds="http://schemas.openxmlformats.org/officeDocument/2006/customXml" ds:itemID="{42A0F28A-27E2-467C-807E-32F8809AAE54}"/>
</file>

<file path=customXml/itemProps3.xml><?xml version="1.0" encoding="utf-8"?>
<ds:datastoreItem xmlns:ds="http://schemas.openxmlformats.org/officeDocument/2006/customXml" ds:itemID="{4D83CA3A-14C5-41AA-821F-0DF58A2D8033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science fair project</Template>
  <TotalTime>0</TotalTime>
  <Words>146</Words>
  <Application>Microsoft Office PowerPoint</Application>
  <PresentationFormat>Bildschirmpräsentation (4:3)</PresentationFormat>
  <Paragraphs>49</Paragraphs>
  <Slides>11</Slides>
  <Notes>0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Tempus Sans ITC</vt:lpstr>
      <vt:lpstr>Times New Roman</vt:lpstr>
      <vt:lpstr>Verdana</vt:lpstr>
      <vt:lpstr>Wingdings</vt:lpstr>
      <vt:lpstr>Presentation for science fair project</vt:lpstr>
      <vt:lpstr>Alessandro Volta</vt:lpstr>
      <vt:lpstr>Inhalts Verzeichnis</vt:lpstr>
      <vt:lpstr>Steckbrief</vt:lpstr>
      <vt:lpstr>Erfindung und Entwicklung des Elektrophors</vt:lpstr>
      <vt:lpstr>Erfindung Volta Pistole</vt:lpstr>
      <vt:lpstr>Entwicklung der Volta Säule/Batterie</vt:lpstr>
      <vt:lpstr>Quiz</vt:lpstr>
      <vt:lpstr>Wie alt wurde Alessandro Volta?</vt:lpstr>
      <vt:lpstr>Was war Alessandro Volt von Beruf?</vt:lpstr>
      <vt:lpstr>Was hat Alessandro Volta erfunden?</vt:lpstr>
      <vt:lpstr>Vielen Dank fürs   zuhören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Alessandro Volta</dc:title>
  <dc:creator>Bowee</dc:creator>
  <cp:lastModifiedBy>Ursula Bowee</cp:lastModifiedBy>
  <cp:revision>30</cp:revision>
  <dcterms:created xsi:type="dcterms:W3CDTF">2020-03-16T05:16:06Z</dcterms:created>
  <dcterms:modified xsi:type="dcterms:W3CDTF">2020-04-16T09:35:31Z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TC010183731031</vt:lpwstr>
  </property>
  <property fmtid="{D5CDD505-2E9C-101B-9397-08002B2CF9AE}" pid="3" name="ContentTypeId">
    <vt:lpwstr>0x010100AF394F1A207627448F8BB1101E62576F</vt:lpwstr>
  </property>
</Properties>
</file>